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71" r:id="rId4"/>
    <p:sldId id="257" r:id="rId5"/>
    <p:sldId id="258" r:id="rId6"/>
    <p:sldId id="256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67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D885-4714-DA65-45F2-797FBC709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77E8E-373E-CCC7-1C42-0544E21D9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39FA-E3F6-AC9B-0022-9E0EB6D1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E5F4-4AB1-AD9A-781A-9CA477F6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2E44-8E58-38C4-692C-3371D960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415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B4CF-F473-1727-39DA-F3A895B5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231B3-31BD-2F9B-C4B3-31811C4D8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5FCB-2862-6868-4D4B-3001766B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032F9-4EF7-0A34-0132-81627444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790F8-C4AE-8746-8722-BFABE6CA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7185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203527-E9FB-FC6B-2FC3-7022E5802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9F9FF-9766-88A9-076A-DACE655EA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0DF64-4FAC-3820-DCE8-10DD1124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F69B7-E912-9993-2440-1366BC28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7237C-430E-E00D-8A06-6B1B5A9B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768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D4D6-AA2D-54F6-432D-2B141004F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4A68-65F2-1E94-DF25-676158C08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AB50-0427-1EAE-3CBE-7858DBD6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25B7F-441C-4A27-BBA3-D602EB6F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79903-0494-C6BE-E1FE-0CAB729C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722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94A9-A460-3423-84C6-07BA23A4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9B079-6F68-030E-BB1A-CF613552C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2F51A-400F-DAD4-93A0-DE0E2736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1766-B13C-721A-085A-C4678E78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B165A-580F-8F9A-9968-46FCFE9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268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B61C7-7B13-FADA-A8E2-01877259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E920-B616-57AA-3F75-C6BA4522B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8C59-6E72-53E8-3CF0-B3979679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CE596-4257-CFA3-DE9D-F9925090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48FA8-FA91-80A0-3B4C-C3C68C58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B92C8-D520-566C-C1DD-175E34E8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232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211E-F857-D3B4-CABE-1DFB4AD8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6EA9E-7531-0B6C-C901-46B4161CF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D58F2-EE6A-7E90-CAC5-CDCCF4AF4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34EA8-FA72-5773-477F-8A65EAF9B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117A4-61DC-0D93-1070-912945548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A827A5-40DE-FFEC-D0CC-A489555F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E5AF2-1531-777A-B986-61AA5D7D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78CF5-2111-1850-33FC-4C7E4F38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183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CE22-226F-6BEF-5D93-EE2B2733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34D83-6FE0-0746-CA4E-B0E59F63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53CFB-FDF4-1760-3979-6431487E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EFF47-C48C-8799-0A95-2941BF7D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816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93652-C10E-020D-791D-16FC415D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E2619-DC08-0D68-9386-F0F6F50F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210A0-2D9E-3522-00FE-30B55162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822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1221-B69D-A7C3-1B48-A020786F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577-7FEE-77AE-1443-707791885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7E02C-61D1-6F00-2C44-79D2D3F18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BD3E2-DE32-13B6-43C2-B20BEF8F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F4E6A-B190-CBC3-2AB3-1D3BA21C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48A4C-D3FB-22F2-BD35-10EC494F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438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6EBA-730F-721B-36AF-7B8790BD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C1DA3-8722-C16C-3888-633193220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BE395-F141-80FE-93C6-F1095E692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E9838-C34A-EF3B-2F38-D15A867A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C9305-C12E-E034-26AF-7D2E425C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DAD1A-5FDC-6A50-2874-74DCF90F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29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ED524-3EEF-BFF4-F80C-21849E0F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AF6AC-F10A-C361-1915-29F44F11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73A1-123A-7D41-AD6D-D8FF4545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A92C36-2A6A-4E8C-B5C0-DE69EFB40BA0}" type="datetimeFigureOut">
              <a:rPr lang="sv-SE" smtClean="0"/>
              <a:t>2024-11-18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701E-5B77-3454-01E2-F35C27F76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A1B12-F37E-DB1A-AE54-21B6D92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BD5F2-E922-4640-80FA-9A9C3526BC4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355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2BD2-2698-1E3A-D0B5-68333B30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542B-AA69-78EF-83C3-38E8DE42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248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2312-E266-3F90-424E-1BD20D12F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C421-0CF4-5E73-9CDC-FEF735AA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2A3D0-029E-FFC7-0B59-A64CA1FA1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22063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94B69-01EC-D9F6-9487-D7AEC425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45C8-447B-0185-5290-BACF43A5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white square in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8804DFE-D5B5-2E90-7B6F-ADCD7F45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113269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17DC-286A-98F5-6A9A-A5DC9ABC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3C56-6BB2-C12C-D560-4EA396028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4C7CA-389B-4857-357A-EC5F89961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36203-9774-4515-A65D-5A4E1645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D653D-A83A-855F-ADB6-DAD757E89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>
            <a:off x="2290068" y="428486"/>
            <a:ext cx="960255" cy="14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DEE1B-A86F-8275-3DBC-A92681ADC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13242337">
            <a:off x="3556326" y="3217444"/>
            <a:ext cx="878596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565A2-D44D-F261-F7F4-CDF750000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14810426">
            <a:off x="4939008" y="1994561"/>
            <a:ext cx="1563101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A0596-2FDD-5C6E-7136-95EE96958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2263690">
            <a:off x="2450125" y="5015637"/>
            <a:ext cx="1563101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70D1B-BDC3-E451-2BB4-AB3E79CD7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3389530">
            <a:off x="10013573" y="1365251"/>
            <a:ext cx="1563101" cy="14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7C3F2-62EE-3CD5-4718-4B095578C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7359497">
            <a:off x="6167747" y="4099373"/>
            <a:ext cx="960255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B0938-D837-9A4D-49DF-23349AA08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6864390">
            <a:off x="849776" y="1160393"/>
            <a:ext cx="960255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50EC8-EB62-A3F9-70CA-5F2159743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1343943">
            <a:off x="7180371" y="361828"/>
            <a:ext cx="960255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19900-99B5-BF4A-378B-3E00E3F16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2695890">
            <a:off x="2673583" y="2235513"/>
            <a:ext cx="960255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0040F7-D894-E325-A671-23BF0994F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>
            <a:off x="8430829" y="2477130"/>
            <a:ext cx="960255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15CD6-3DF2-0964-4445-2BD1BE854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2835643">
            <a:off x="3580682" y="523967"/>
            <a:ext cx="878596" cy="14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177E92-EB01-4D36-1730-3B66A216A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17032455">
            <a:off x="8321944" y="950050"/>
            <a:ext cx="878596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947C01-83C3-1504-BF71-7F8E59CC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20959346">
            <a:off x="9680845" y="4687929"/>
            <a:ext cx="878596" cy="14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3429CC-1356-6EB8-5801-EB61A7062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9341674">
            <a:off x="1447894" y="2849358"/>
            <a:ext cx="878596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9AAA0C-8CF2-87C5-15BA-C693B46E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660319">
            <a:off x="7805984" y="4606418"/>
            <a:ext cx="96025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2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87F29-7328-9B7F-00D7-D0D641BD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6BBB-BD05-2491-24C7-D51FD149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white square in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57EBBAC-4338-38F8-DC2A-12B154719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241325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ED49-231D-2987-8763-D7A3AE4B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0F2A-1471-AB1E-D761-6BF1E7C2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989A7-9EBC-D148-AB68-77E6350D8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5025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60A3-5A92-C027-4C3C-0EF17A62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41E3C-0CB6-08DF-5824-B105EE9FC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062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CC414-55D6-F4C0-3CB3-F941DBE4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04EF-3688-A6EA-29EE-FF6F48CA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 descr="A black and white pixelated image&#10;&#10;Description automatically generated">
            <a:extLst>
              <a:ext uri="{FF2B5EF4-FFF2-40B4-BE49-F238E27FC236}">
                <a16:creationId xmlns:a16="http://schemas.microsoft.com/office/drawing/2014/main" id="{D17B43F2-F662-9051-FB2A-0D0B463AA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27792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A835B-0F94-83E2-DFCC-AD737E3E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3F6DB-4F32-F143-CF3F-ADE1491D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 descr="A black and white pixelated image&#10;&#10;Description automatically generated">
            <a:extLst>
              <a:ext uri="{FF2B5EF4-FFF2-40B4-BE49-F238E27FC236}">
                <a16:creationId xmlns:a16="http://schemas.microsoft.com/office/drawing/2014/main" id="{1A1ED184-5E59-944A-575A-E0115B11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7584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CA7-C9CE-D3DB-7C16-BEC89E9A2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229F-5941-0115-72E8-CC4A9FDE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86E3C-7E01-E756-2E59-1AFD036FF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51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8D70-181F-B2F8-65DB-112DBAA9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AACD3-C80B-1DB4-12F1-4498EE74B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28065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DC1D-DCD7-EB08-291F-2CB77E12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white square in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35DF9FB-255C-AED7-28FB-E8AB44062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38158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CEDB-051F-921E-8A54-86DDBF3A1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61136-2AD0-718E-9833-B482C9F486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C5DF4-BCA3-CFBA-329E-9BA053BCC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A21D0-2A3F-84A9-E46B-E8DC53443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>
            <a:off x="2297725" y="755650"/>
            <a:ext cx="960255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88632-F70B-FC8A-4131-FD3F68EC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16751162">
            <a:off x="8977384" y="2399921"/>
            <a:ext cx="1563101" cy="14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0EB512-B225-FF26-CA26-3E9FBD116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355219">
            <a:off x="4883819" y="4177545"/>
            <a:ext cx="960255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D704BA-09A4-4F5B-86CB-4F7FA91CB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1018" r="51235" b="8704"/>
          <a:stretch/>
        </p:blipFill>
        <p:spPr>
          <a:xfrm rot="13803266">
            <a:off x="7101242" y="2784340"/>
            <a:ext cx="960255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C35680-2336-975C-B002-7A5BB9E6E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2966694">
            <a:off x="2659295" y="2431729"/>
            <a:ext cx="1563101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C078D4-E497-CFE0-1746-E05457708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20029340">
            <a:off x="6264655" y="1244738"/>
            <a:ext cx="1563101" cy="144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D410A-DCD5-520F-C2F9-EAAA40485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11845566">
            <a:off x="3442001" y="173864"/>
            <a:ext cx="1563101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F085EF-8DFE-F1E7-9611-1E5A60A86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1200025">
            <a:off x="8843358" y="282388"/>
            <a:ext cx="1563101" cy="14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80F724-80C4-83C2-B5B5-F5CE3A16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>
            <a:off x="3076099" y="4213666"/>
            <a:ext cx="1563101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4EE0F3-ED46-C0AB-B7DC-DC0CD08EF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6149" r="6342" b="5127"/>
          <a:stretch/>
        </p:blipFill>
        <p:spPr>
          <a:xfrm rot="7531602">
            <a:off x="6638276" y="4128498"/>
            <a:ext cx="1563101" cy="14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D08EC-D674-25DE-4F43-D09D852F5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11134430">
            <a:off x="1582049" y="5026729"/>
            <a:ext cx="878596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78CB7D-6E62-47AB-107C-08B475D30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1827247">
            <a:off x="8886920" y="4090343"/>
            <a:ext cx="878596" cy="14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7092B-59E2-61F9-6DFC-746D75338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 rot="16000184">
            <a:off x="10563175" y="4128497"/>
            <a:ext cx="878596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79CA7F-7683-B6E4-A677-455B06970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5051" r="12018" b="4461"/>
          <a:stretch/>
        </p:blipFill>
        <p:spPr>
          <a:xfrm>
            <a:off x="4244029" y="1938877"/>
            <a:ext cx="878596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72C5-A332-BCB8-AB9D-1A35AAE1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FE37-4179-7AFD-0E8E-10620527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white square in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F4429AD-A1A6-26AC-A192-A75028D7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350206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E82A-0F08-584B-06D4-22B1387B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7B6D-7886-927B-0C36-6E15E83A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27426-04D8-AAF5-9CBA-D5D39A3A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809000"/>
            <a:ext cx="3240000" cy="3240000"/>
          </a:xfrm>
        </p:spPr>
      </p:pic>
    </p:spTree>
    <p:extLst>
      <p:ext uri="{BB962C8B-B14F-4D97-AF65-F5344CB8AC3E}">
        <p14:creationId xmlns:p14="http://schemas.microsoft.com/office/powerpoint/2010/main" val="13297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35DF-401D-D6BA-7A59-7D434A7C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46F1-8146-33FC-EB58-DC42F38B2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3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Lunds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Diederick C Niehorster</dc:creator>
  <cp:lastModifiedBy>Diederick C Niehorster</cp:lastModifiedBy>
  <cp:revision>5</cp:revision>
  <dcterms:created xsi:type="dcterms:W3CDTF">2024-11-14T12:24:58Z</dcterms:created>
  <dcterms:modified xsi:type="dcterms:W3CDTF">2024-11-18T11:09:38Z</dcterms:modified>
</cp:coreProperties>
</file>